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</p:sldIdLst>
  <p:sldSz cy="5143500" cx="9144000"/>
  <p:notesSz cx="6858000" cy="9144000"/>
  <p:embeddedFontLst>
    <p:embeddedFont>
      <p:font typeface="Poppins"/>
      <p:regular r:id="rId7"/>
      <p:bold r:id="rId8"/>
      <p:italic r:id="rId9"/>
      <p:boldItalic r:id="rId10"/>
    </p:embeddedFont>
    <p:embeddedFont>
      <p:font typeface="Fira Sans Medium"/>
      <p:regular r:id="rId11"/>
      <p:bold r:id="rId12"/>
      <p:italic r:id="rId13"/>
      <p:boldItalic r:id="rId14"/>
    </p:embeddedFont>
    <p:embeddedFont>
      <p:font typeface="Fira Sans"/>
      <p:regular r:id="rId15"/>
      <p:bold r:id="rId16"/>
      <p:italic r:id="rId17"/>
      <p:boldItalic r:id="rId18"/>
    </p:embeddedFont>
    <p:embeddedFont>
      <p:font typeface="Poppins ExtraBold"/>
      <p:bold r:id="rId19"/>
      <p:boldItalic r:id="rId20"/>
    </p:embeddedFont>
    <p:embeddedFont>
      <p:font typeface="Alfa Slab One"/>
      <p:regular r:id="rId2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  <p15:guide id="3" pos="288">
          <p15:clr>
            <a:srgbClr val="9AA0A6"/>
          </p15:clr>
        </p15:guide>
        <p15:guide id="4" orient="horz" pos="288">
          <p15:clr>
            <a:srgbClr val="9AA0A6"/>
          </p15:clr>
        </p15:guide>
        <p15:guide id="5" orient="horz" pos="2952">
          <p15:clr>
            <a:srgbClr val="9AA0A6"/>
          </p15:clr>
        </p15:guide>
        <p15:guide id="6" pos="5472">
          <p15:clr>
            <a:srgbClr val="9AA0A6"/>
          </p15:clr>
        </p15:guide>
      </p15:sldGuideLst>
    </p:ext>
    <p:ext uri="GoogleSlidesCustomDataVersion2">
      <go:slidesCustomData xmlns:go="http://customooxmlschemas.google.com/" r:id="rId22" roundtripDataSignature="AMtx7mj5+w6VLQ8OVpNPvtQXnIsk6K6Eq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  <p:guide pos="288"/>
        <p:guide pos="288" orient="horz"/>
        <p:guide pos="2952" orient="horz"/>
        <p:guide pos="5472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PoppinsExtraBold-boldItalic.fntdata"/><Relationship Id="rId11" Type="http://schemas.openxmlformats.org/officeDocument/2006/relationships/font" Target="fonts/FiraSansMedium-regular.fntdata"/><Relationship Id="rId22" Type="http://customschemas.google.com/relationships/presentationmetadata" Target="metadata"/><Relationship Id="rId10" Type="http://schemas.openxmlformats.org/officeDocument/2006/relationships/font" Target="fonts/Poppins-boldItalic.fntdata"/><Relationship Id="rId21" Type="http://schemas.openxmlformats.org/officeDocument/2006/relationships/font" Target="fonts/AlfaSlabOne-regular.fntdata"/><Relationship Id="rId13" Type="http://schemas.openxmlformats.org/officeDocument/2006/relationships/font" Target="fonts/FiraSansMedium-italic.fntdata"/><Relationship Id="rId12" Type="http://schemas.openxmlformats.org/officeDocument/2006/relationships/font" Target="fonts/FiraSansMedium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Poppins-italic.fntdata"/><Relationship Id="rId15" Type="http://schemas.openxmlformats.org/officeDocument/2006/relationships/font" Target="fonts/FiraSans-regular.fntdata"/><Relationship Id="rId14" Type="http://schemas.openxmlformats.org/officeDocument/2006/relationships/font" Target="fonts/FiraSansMedium-boldItalic.fntdata"/><Relationship Id="rId17" Type="http://schemas.openxmlformats.org/officeDocument/2006/relationships/font" Target="fonts/FiraSans-italic.fntdata"/><Relationship Id="rId16" Type="http://schemas.openxmlformats.org/officeDocument/2006/relationships/font" Target="fonts/FiraSans-bold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PoppinsExtraBold-bold.fntdata"/><Relationship Id="rId6" Type="http://schemas.openxmlformats.org/officeDocument/2006/relationships/slide" Target="slides/slide1.xml"/><Relationship Id="rId18" Type="http://schemas.openxmlformats.org/officeDocument/2006/relationships/font" Target="fonts/FiraSans-boldItalic.fntdata"/><Relationship Id="rId7" Type="http://schemas.openxmlformats.org/officeDocument/2006/relationships/font" Target="fonts/Poppins-regular.fntdata"/><Relationship Id="rId8" Type="http://schemas.openxmlformats.org/officeDocument/2006/relationships/font" Target="fonts/Poppins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" name="Google Shape;23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1" name="Google Shape;11;p3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12" name="Google Shape;12;p3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13" name="Google Shape;13;p3"/>
          <p:cNvSpPr txBox="1"/>
          <p:nvPr>
            <p:ph idx="12" type="sldNum"/>
          </p:nvPr>
        </p:nvSpPr>
        <p:spPr>
          <a:xfrm>
            <a:off x="8559647" y="4837354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rgbClr val="EF4848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rgbClr val="EF4848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rgbClr val="EF4848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rgbClr val="EF4848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rgbClr val="EF4848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rgbClr val="EF4848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rgbClr val="EF4848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rgbClr val="EF4848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rgbClr val="EF4848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>
  <p:cSld name="MAIN_POINT">
    <p:bg>
      <p:bgPr>
        <a:solidFill>
          <a:srgbClr val="FF8000"/>
        </a:solid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4"/>
          <p:cNvSpPr txBox="1"/>
          <p:nvPr>
            <p:ph type="title"/>
          </p:nvPr>
        </p:nvSpPr>
        <p:spPr>
          <a:xfrm>
            <a:off x="337850" y="526350"/>
            <a:ext cx="5683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sz="40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6" name="Google Shape;16;p4"/>
          <p:cNvSpPr txBox="1"/>
          <p:nvPr>
            <p:ph idx="12" type="sldNum"/>
          </p:nvPr>
        </p:nvSpPr>
        <p:spPr>
          <a:xfrm>
            <a:off x="8559647" y="4837354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>
  <p:cSld name="CUSTOM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eliverable - Blank">
  <p:cSld name="CUSTOM_1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6"/>
          <p:cNvSpPr txBox="1"/>
          <p:nvPr>
            <p:ph type="title"/>
          </p:nvPr>
        </p:nvSpPr>
        <p:spPr>
          <a:xfrm>
            <a:off x="369971" y="32849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oppins ExtraBold"/>
              <a:buNone/>
              <a:defRPr b="0" sz="1600">
                <a:latin typeface="Poppins ExtraBold"/>
                <a:ea typeface="Poppins ExtraBold"/>
                <a:cs typeface="Poppins ExtraBold"/>
                <a:sym typeface="Poppins ExtraBol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0" name="Google Shape;20;p6"/>
          <p:cNvSpPr/>
          <p:nvPr/>
        </p:nvSpPr>
        <p:spPr>
          <a:xfrm flipH="1">
            <a:off x="457200" y="770243"/>
            <a:ext cx="463800" cy="54000"/>
          </a:xfrm>
          <a:prstGeom prst="rect">
            <a:avLst/>
          </a:prstGeom>
          <a:solidFill>
            <a:srgbClr val="FF8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E54445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gameday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Poppins"/>
              <a:buNone/>
              <a:defRPr b="1" i="0" sz="3000" u="none" cap="none" strike="noStrike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b="0" i="0" sz="3000" u="none" cap="none" strike="noStrike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b="0" i="0" sz="3000" u="none" cap="none" strike="noStrike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b="0" i="0" sz="3000" u="none" cap="none" strike="noStrike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b="0" i="0" sz="3000" u="none" cap="none" strike="noStrike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b="0" i="0" sz="3000" u="none" cap="none" strike="noStrike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b="0" i="0" sz="3000" u="none" cap="none" strike="noStrike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b="0" i="0" sz="3000" u="none" cap="none" strike="noStrike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b="0" i="0" sz="3000" u="none" cap="none" strike="noStrike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9pPr>
          </a:lstStyle>
          <a:p/>
        </p:txBody>
      </p:sp>
      <p:sp>
        <p:nvSpPr>
          <p:cNvPr id="7" name="Google Shape;7;p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800"/>
              <a:buFont typeface="Poppins"/>
              <a:buChar char="●"/>
              <a:defRPr b="0" i="0" sz="1800" u="none" cap="none" strike="noStrike">
                <a:solidFill>
                  <a:srgbClr val="222222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22222"/>
              </a:buClr>
              <a:buSzPts val="1400"/>
              <a:buFont typeface="Poppins"/>
              <a:buChar char="○"/>
              <a:defRPr b="0" i="0" sz="1400" u="none" cap="none" strike="noStrike">
                <a:solidFill>
                  <a:srgbClr val="222222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22222"/>
              </a:buClr>
              <a:buSzPts val="1400"/>
              <a:buFont typeface="Poppins"/>
              <a:buChar char="■"/>
              <a:defRPr b="0" i="0" sz="1400" u="none" cap="none" strike="noStrike">
                <a:solidFill>
                  <a:srgbClr val="222222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22222"/>
              </a:buClr>
              <a:buSzPts val="1400"/>
              <a:buFont typeface="Poppins"/>
              <a:buChar char="●"/>
              <a:defRPr b="0" i="0" sz="1400" u="none" cap="none" strike="noStrike">
                <a:solidFill>
                  <a:srgbClr val="222222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22222"/>
              </a:buClr>
              <a:buSzPts val="1400"/>
              <a:buFont typeface="Poppins"/>
              <a:buChar char="○"/>
              <a:defRPr b="0" i="0" sz="1400" u="none" cap="none" strike="noStrike">
                <a:solidFill>
                  <a:srgbClr val="222222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22222"/>
              </a:buClr>
              <a:buSzPts val="1400"/>
              <a:buFont typeface="Poppins"/>
              <a:buChar char="■"/>
              <a:defRPr b="0" i="0" sz="1400" u="none" cap="none" strike="noStrike">
                <a:solidFill>
                  <a:srgbClr val="222222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22222"/>
              </a:buClr>
              <a:buSzPts val="1400"/>
              <a:buFont typeface="Poppins"/>
              <a:buChar char="●"/>
              <a:defRPr b="0" i="0" sz="1400" u="none" cap="none" strike="noStrike">
                <a:solidFill>
                  <a:srgbClr val="222222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22222"/>
              </a:buClr>
              <a:buSzPts val="1400"/>
              <a:buFont typeface="Poppins"/>
              <a:buChar char="○"/>
              <a:defRPr b="0" i="0" sz="1400" u="none" cap="none" strike="noStrike">
                <a:solidFill>
                  <a:srgbClr val="222222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222222"/>
              </a:buClr>
              <a:buSzPts val="1400"/>
              <a:buFont typeface="Poppins"/>
              <a:buChar char="■"/>
              <a:defRPr b="0" i="0" sz="1400" u="none" cap="none" strike="noStrike">
                <a:solidFill>
                  <a:srgbClr val="222222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/>
        </p:txBody>
      </p:sp>
      <p:sp>
        <p:nvSpPr>
          <p:cNvPr id="8" name="Google Shape;8;p2"/>
          <p:cNvSpPr txBox="1"/>
          <p:nvPr>
            <p:ph idx="12" type="sldNum"/>
          </p:nvPr>
        </p:nvSpPr>
        <p:spPr>
          <a:xfrm>
            <a:off x="8559647" y="4837354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rgbClr val="EF4848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rgbClr val="EF4848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rgbClr val="EF4848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rgbClr val="EF4848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rgbClr val="EF4848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rgbClr val="EF4848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rgbClr val="EF4848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rgbClr val="EF4848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rgbClr val="EF4848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1.png"/><Relationship Id="rId5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5600"/>
        </a:solidFill>
      </p:bgPr>
    </p:bg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1"/>
          <p:cNvSpPr txBox="1"/>
          <p:nvPr/>
        </p:nvSpPr>
        <p:spPr>
          <a:xfrm>
            <a:off x="194850" y="4805050"/>
            <a:ext cx="87543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i="0" lang="en" sz="800" u="none" cap="none" strike="noStrik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rPr>
              <a:t>*Valid on qualifying delivery orders. Additional fees may apply. See full terms: https://lp.grubhub.com/legal-campus-orientation</a:t>
            </a:r>
            <a:endParaRPr i="0" sz="800" u="none" cap="none" strike="noStrike">
              <a:solidFill>
                <a:schemeClr val="lt1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26" name="Google Shape;26;p1"/>
          <p:cNvSpPr txBox="1"/>
          <p:nvPr>
            <p:ph type="title"/>
          </p:nvPr>
        </p:nvSpPr>
        <p:spPr>
          <a:xfrm>
            <a:off x="311700" y="242375"/>
            <a:ext cx="8520600" cy="110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 sz="2000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rPr>
              <a:t>Set your student up for a great first year at </a:t>
            </a:r>
            <a:br>
              <a:rPr lang="en" sz="2000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rPr>
            </a:br>
            <a:r>
              <a:rPr lang="en" sz="2000">
                <a:solidFill>
                  <a:schemeClr val="lt1"/>
                </a:solidFill>
                <a:highlight>
                  <a:schemeClr val="dk1"/>
                </a:highlight>
                <a:latin typeface="Fira Sans"/>
                <a:ea typeface="Fira Sans"/>
                <a:cs typeface="Fira Sans"/>
                <a:sym typeface="Fira Sans"/>
              </a:rPr>
              <a:t>[UNIVERSITY NAME] </a:t>
            </a:r>
            <a:br>
              <a:rPr lang="en" sz="2000">
                <a:solidFill>
                  <a:schemeClr val="lt1"/>
                </a:solidFill>
                <a:highlight>
                  <a:schemeClr val="dk1"/>
                </a:highlight>
                <a:latin typeface="Fira Sans"/>
                <a:ea typeface="Fira Sans"/>
                <a:cs typeface="Fira Sans"/>
                <a:sym typeface="Fira Sans"/>
              </a:rPr>
            </a:br>
            <a:r>
              <a:rPr lang="en" sz="2000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rPr>
              <a:t>with Grubhub Campus Dining!</a:t>
            </a:r>
            <a:endParaRPr sz="2000">
              <a:solidFill>
                <a:schemeClr val="lt1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27" name="Google Shape;27;p1"/>
          <p:cNvSpPr txBox="1"/>
          <p:nvPr/>
        </p:nvSpPr>
        <p:spPr>
          <a:xfrm>
            <a:off x="552725" y="3944000"/>
            <a:ext cx="8038800" cy="6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i="0" lang="en" sz="1400" u="none" cap="none" strike="noStrik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rPr>
              <a:t>Add extra funds to your student’s campus card today that they can use on Grubhub to get the most out of their first year! Visit </a:t>
            </a:r>
            <a:r>
              <a:rPr i="0" lang="en" sz="1400" u="none" cap="none" strike="noStrike">
                <a:solidFill>
                  <a:schemeClr val="lt1"/>
                </a:solidFill>
                <a:highlight>
                  <a:schemeClr val="dk1"/>
                </a:highlight>
                <a:latin typeface="Fira Sans"/>
                <a:ea typeface="Fira Sans"/>
                <a:cs typeface="Fira Sans"/>
                <a:sym typeface="Fira Sans"/>
              </a:rPr>
              <a:t>[INSERT CAMPUS LINK] </a:t>
            </a:r>
            <a:r>
              <a:rPr i="0" lang="en" sz="1400" u="none" cap="none" strike="noStrik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rPr>
              <a:t>to learn more.</a:t>
            </a:r>
            <a:endParaRPr i="0" sz="1400" u="none" cap="none" strike="noStrike">
              <a:solidFill>
                <a:schemeClr val="lt1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cxnSp>
        <p:nvCxnSpPr>
          <p:cNvPr id="28" name="Google Shape;28;p1"/>
          <p:cNvCxnSpPr/>
          <p:nvPr/>
        </p:nvCxnSpPr>
        <p:spPr>
          <a:xfrm rot="10800000">
            <a:off x="856925" y="475550"/>
            <a:ext cx="6198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9" name="Google Shape;29;p1"/>
          <p:cNvCxnSpPr/>
          <p:nvPr/>
        </p:nvCxnSpPr>
        <p:spPr>
          <a:xfrm rot="10800000">
            <a:off x="7627775" y="475550"/>
            <a:ext cx="5667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0" name="Google Shape;30;p1"/>
          <p:cNvSpPr txBox="1"/>
          <p:nvPr/>
        </p:nvSpPr>
        <p:spPr>
          <a:xfrm>
            <a:off x="672950" y="2696106"/>
            <a:ext cx="2017500" cy="86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i="0" lang="en" sz="1000" u="none" cap="none" strike="noStrike">
                <a:solidFill>
                  <a:schemeClr val="lt1"/>
                </a:solidFill>
                <a:latin typeface="Fira Sans Medium"/>
                <a:ea typeface="Fira Sans Medium"/>
                <a:cs typeface="Fira Sans Medium"/>
                <a:sym typeface="Fira Sans Medium"/>
              </a:rPr>
              <a:t>When students want some variety from dining hall food, they can order delivery from restaurants around town!</a:t>
            </a:r>
            <a:endParaRPr i="0" sz="1100" u="none" cap="none" strike="noStrike">
              <a:solidFill>
                <a:schemeClr val="lt1"/>
              </a:solidFill>
              <a:highlight>
                <a:srgbClr val="FFFFFF"/>
              </a:highlight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31" name="Google Shape;31;p1"/>
          <p:cNvSpPr txBox="1"/>
          <p:nvPr/>
        </p:nvSpPr>
        <p:spPr>
          <a:xfrm>
            <a:off x="6228650" y="2696100"/>
            <a:ext cx="2381400" cy="86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i="0" lang="en" sz="1000" u="none" cap="none" strike="noStrike">
                <a:solidFill>
                  <a:schemeClr val="lt1"/>
                </a:solidFill>
                <a:latin typeface="Fira Sans Medium"/>
                <a:ea typeface="Fira Sans Medium"/>
                <a:cs typeface="Fira Sans Medium"/>
                <a:sym typeface="Fira Sans Medium"/>
              </a:rPr>
              <a:t>All </a:t>
            </a:r>
            <a:r>
              <a:rPr i="0" lang="en" sz="1000" u="none" cap="none" strike="noStrike">
                <a:solidFill>
                  <a:schemeClr val="lt1"/>
                </a:solidFill>
                <a:highlight>
                  <a:schemeClr val="dk1"/>
                </a:highlight>
                <a:latin typeface="Fira Sans Medium"/>
                <a:ea typeface="Fira Sans Medium"/>
                <a:cs typeface="Fira Sans Medium"/>
                <a:sym typeface="Fira Sans Medium"/>
              </a:rPr>
              <a:t>[UNIVERSITY NAME]</a:t>
            </a:r>
            <a:r>
              <a:rPr i="0" lang="en" sz="1000" u="none" cap="none" strike="noStrike">
                <a:solidFill>
                  <a:schemeClr val="lt1"/>
                </a:solidFill>
                <a:latin typeface="Fira Sans Medium"/>
                <a:ea typeface="Fira Sans Medium"/>
                <a:cs typeface="Fira Sans Medium"/>
                <a:sym typeface="Fira Sans Medium"/>
              </a:rPr>
              <a:t> students can get Grubhub+ Student for free, gaining unlimited $0 delivery fees from restaurants around town.*</a:t>
            </a:r>
            <a:endParaRPr i="0" sz="1000" u="none" cap="none" strike="noStrike">
              <a:solidFill>
                <a:schemeClr val="lt1"/>
              </a:solidFill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32" name="Google Shape;32;p1"/>
          <p:cNvSpPr txBox="1"/>
          <p:nvPr/>
        </p:nvSpPr>
        <p:spPr>
          <a:xfrm>
            <a:off x="3563250" y="2696106"/>
            <a:ext cx="2017500" cy="69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i="0" lang="en" sz="1000" u="none" cap="none" strike="noStrike">
                <a:solidFill>
                  <a:schemeClr val="lt1"/>
                </a:solidFill>
                <a:latin typeface="Fira Sans Medium"/>
                <a:ea typeface="Fira Sans Medium"/>
                <a:cs typeface="Fira Sans Medium"/>
                <a:sym typeface="Fira Sans Medium"/>
              </a:rPr>
              <a:t>Students can pay for meals using </a:t>
            </a:r>
            <a:r>
              <a:rPr i="0" lang="en" sz="1000" u="none" cap="none" strike="noStrike">
                <a:solidFill>
                  <a:schemeClr val="lt1"/>
                </a:solidFill>
                <a:highlight>
                  <a:schemeClr val="dk1"/>
                </a:highlight>
                <a:latin typeface="Fira Sans Medium"/>
                <a:ea typeface="Fira Sans Medium"/>
                <a:cs typeface="Fira Sans Medium"/>
                <a:sym typeface="Fira Sans Medium"/>
              </a:rPr>
              <a:t>[DINING DOLLARS]</a:t>
            </a:r>
            <a:r>
              <a:rPr i="0" lang="en" sz="1000" u="none" cap="none" strike="noStrike">
                <a:solidFill>
                  <a:schemeClr val="lt1"/>
                </a:solidFill>
                <a:latin typeface="Fira Sans Medium"/>
                <a:ea typeface="Fira Sans Medium"/>
                <a:cs typeface="Fira Sans Medium"/>
                <a:sym typeface="Fira Sans Medium"/>
              </a:rPr>
              <a:t> on Grubhub!</a:t>
            </a:r>
            <a:endParaRPr i="0" sz="1000" u="none" cap="none" strike="noStrike">
              <a:solidFill>
                <a:schemeClr val="lt1"/>
              </a:solidFill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pic>
        <p:nvPicPr>
          <p:cNvPr id="33" name="Google Shape;33;p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52863" y="1539187"/>
            <a:ext cx="1257674" cy="1257674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Google Shape;34;p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984913" y="1622675"/>
            <a:ext cx="1174175" cy="1174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5" name="Google Shape;35;p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592551" y="1278424"/>
            <a:ext cx="1653596" cy="165362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Grubhub">
  <a:themeElements>
    <a:clrScheme name="Gameday">
      <a:dk1>
        <a:srgbClr val="4285F4"/>
      </a:dk1>
      <a:lt1>
        <a:srgbClr val="FFFFFF"/>
      </a:lt1>
      <a:dk2>
        <a:srgbClr val="666666"/>
      </a:dk2>
      <a:lt2>
        <a:srgbClr val="D9D9D9"/>
      </a:lt2>
      <a:accent1>
        <a:srgbClr val="455A64"/>
      </a:accent1>
      <a:accent2>
        <a:srgbClr val="607D8B"/>
      </a:accent2>
      <a:accent3>
        <a:srgbClr val="FF5722"/>
      </a:accent3>
      <a:accent4>
        <a:srgbClr val="D84315"/>
      </a:accent4>
      <a:accent5>
        <a:srgbClr val="1C3AA9"/>
      </a:accent5>
      <a:accent6>
        <a:srgbClr val="FFAB40"/>
      </a:accent6>
      <a:hlink>
        <a:srgbClr val="1C3AA9"/>
      </a:hlink>
      <a:folHlink>
        <a:srgbClr val="1C3AA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